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0F22-C6E3-4EEE-9D8D-1375C214DAA3}" type="datetimeFigureOut">
              <a:rPr lang="en-US" smtClean="0"/>
              <a:t>11-Aug-25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F9F7-4554-432A-A1E6-E286678E8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0F22-C6E3-4EEE-9D8D-1375C214DAA3}" type="datetimeFigureOut">
              <a:rPr lang="en-US" smtClean="0"/>
              <a:t>11-Aug-25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F9F7-4554-432A-A1E6-E286678E8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5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3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11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0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6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949c377462ef44c124b6ca1b2515021f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f3d80e4140e9e58e44c48a21715383a3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CC522C77-9F4F-4006-8CBE-9F90F1D98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8CEBCB-46B7-4C99-8C39-4DB7CD1778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9E3483-893A-4888-AE2E-5B160046839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c361424f-a255-4b6d-8f49-eb6be8c0a325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2025-08-11T10:44:26Z</dcterms:created>
  <dcterms:modified xsi:type="dcterms:W3CDTF">2025-08-11T10:44:26Z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