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2E5A-8D5F-465B-8A22-1DCCAB3EB4DE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1B20-36FA-4612-895F-76B4FC13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1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C2E5A-8D5F-465B-8A22-1DCCAB3EB4DE}" type="datetimeFigureOut">
              <a:rPr lang="en-US" smtClean="0"/>
              <a:t>09-Dec-25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91B20-36FA-4612-895F-76B4FC13B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65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61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1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5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7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5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72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56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9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1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05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C83BABFE142C47A283237381D207A8" ma:contentTypeVersion="11" ma:contentTypeDescription="Create a new document." ma:contentTypeScope="" ma:versionID="f57e0c4ac808d31ed1fe21c2a59a5c7e">
  <xsd:schema xmlns:xsd="http://www.w3.org/2001/XMLSchema" xmlns:xs="http://www.w3.org/2001/XMLSchema" xmlns:p="http://schemas.microsoft.com/office/2006/metadata/properties" xmlns:ns3="c361424f-a255-4b6d-8f49-eb6be8c0a325" targetNamespace="http://schemas.microsoft.com/office/2006/metadata/properties" ma:root="true" ma:fieldsID="867cebab7083f9c4047bfaed07537ebc" ns3:_="">
    <xsd:import namespace="c361424f-a255-4b6d-8f49-eb6be8c0a32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1424f-a255-4b6d-8f49-eb6be8c0a32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361424f-a255-4b6d-8f49-eb6be8c0a325" xsi:nil="true"/>
  </documentManagement>
</p:properties>
</file>

<file path=customXml/itemProps1.xml><?xml version="1.0" encoding="utf-8"?>
<ds:datastoreItem xmlns:ds="http://schemas.openxmlformats.org/officeDocument/2006/customXml" ds:itemID="{DAECD4DA-A52E-4299-BE64-654C2B6BB8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61424f-a255-4b6d-8f49-eb6be8c0a3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F39B0A-5CD6-4C46-8371-CBD065B9F1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2A480F-E095-49E2-9BF0-5285EEFEFAC3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c361424f-a255-4b6d-8f49-eb6be8c0a325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Dipali Kanaujiya</dc:creator>
  <cp:lastModifiedBy>Dipali Kanaujiya</cp:lastModifiedBy>
  <cp:revision>1</cp:revision>
  <dcterms:created xsi:type="dcterms:W3CDTF">2025-12-09T12:33:14Z</dcterms:created>
  <dcterms:modified xsi:type="dcterms:W3CDTF">2025-12-09T12:33:15Z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0x01010029C83BABFE142C47A283237381D207A8</vt:lpwstr>
  </property>
</Properties>
</file>