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5412-393A-4B18-A088-58526C538DB3}" type="datetimeFigureOut">
              <a:rPr lang="en-US" smtClean="0"/>
              <a:t>10-Feb-26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429F-94BE-44F4-8EE8-D2C69961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2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5412-393A-4B18-A088-58526C538DB3}" type="datetimeFigureOut">
              <a:rPr lang="en-US" smtClean="0"/>
              <a:t>10-Feb-26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429F-94BE-44F4-8EE8-D2C69961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2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3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9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8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2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6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4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1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29a966f93346bb2e74bbc2407a0e09a4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0481d1028822432e3dc87493b46d7f9e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46B19664-9A61-4528-B7EE-DCD51984F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37B8C6-B414-43F1-9AB7-7E3CA5F643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03D7E-EB6C-4821-8460-5736ACDD77BD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c361424f-a255-4b6d-8f49-eb6be8c0a325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2026-02-10T06:31:55Z</dcterms:created>
  <dcterms:modified xsi:type="dcterms:W3CDTF">2026-02-10T06:31:55Z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