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FFAE-39E7-43AB-8977-82A197F7632F}" type="datetimeFigureOut">
              <a:rPr lang="en-US" smtClean="0"/>
              <a:t>12-Jun-25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61FE-2439-4A9E-8402-B3AAB3952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0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CFFAE-39E7-43AB-8977-82A197F7632F}" type="datetimeFigureOut">
              <a:rPr lang="en-US" smtClean="0"/>
              <a:t>12-Jun-25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F61FE-2439-4A9E-8402-B3AAB3952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5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45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07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93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4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22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22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9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45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7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32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63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89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C83BABFE142C47A283237381D207A8" ma:contentTypeVersion="11" ma:contentTypeDescription="Create a new document." ma:contentTypeScope="" ma:versionID="949c377462ef44c124b6ca1b2515021f">
  <xsd:schema xmlns:xsd="http://www.w3.org/2001/XMLSchema" xmlns:xs="http://www.w3.org/2001/XMLSchema" xmlns:p="http://schemas.microsoft.com/office/2006/metadata/properties" xmlns:ns3="c361424f-a255-4b6d-8f49-eb6be8c0a325" targetNamespace="http://schemas.microsoft.com/office/2006/metadata/properties" ma:root="true" ma:fieldsID="f3d80e4140e9e58e44c48a21715383a3" ns3:_="">
    <xsd:import namespace="c361424f-a255-4b6d-8f49-eb6be8c0a325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1424f-a255-4b6d-8f49-eb6be8c0a32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361424f-a255-4b6d-8f49-eb6be8c0a325" xsi:nil="true"/>
  </documentManagement>
</p:properties>
</file>

<file path=customXml/itemProps1.xml><?xml version="1.0" encoding="utf-8"?>
<ds:datastoreItem xmlns:ds="http://schemas.openxmlformats.org/officeDocument/2006/customXml" ds:itemID="{8FF2BB54-FDED-4EFE-BC00-92B820F67E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61424f-a255-4b6d-8f49-eb6be8c0a3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131375-C9CA-4AC0-8199-848D0A16CE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5EA70-661B-4E8D-AC89-30C5FB3AB38C}">
  <ds:schemaRefs>
    <ds:schemaRef ds:uri="http://schemas.microsoft.com/office/infopath/2007/PartnerControls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c361424f-a255-4b6d-8f49-eb6be8c0a32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Dipali Kanaujiya</dc:creator>
  <cp:lastModifiedBy>Dipali Kanaujiya</cp:lastModifiedBy>
  <cp:revision>1</cp:revision>
  <dcterms:created xsi:type="dcterms:W3CDTF">2025-06-12T05:31:56Z</dcterms:created>
  <dcterms:modified xsi:type="dcterms:W3CDTF">2025-06-12T05:31:56Z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0x01010029C83BABFE142C47A283237381D207A8</vt:lpwstr>
  </property>
</Properties>
</file>