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4152-FC99-44AA-8FDA-2151BD235615}" type="datetimeFigureOut">
              <a:rPr lang="en-US" smtClean="0"/>
              <a:t>11-Apr-25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5A1F-BE8C-4977-A452-0DF2B3A8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4152-FC99-44AA-8FDA-2151BD235615}" type="datetimeFigureOut">
              <a:rPr lang="en-US" smtClean="0"/>
              <a:t>11-Apr-25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B5A1F-BE8C-4977-A452-0DF2B3A80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4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5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5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7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2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6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2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5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0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4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0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949c377462ef44c124b6ca1b2515021f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f3d80e4140e9e58e44c48a21715383a3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6809AA47-229E-4380-AE36-A120CC96F0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476171-20FA-4525-93C0-FBED38A0A9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097F0C-C399-49BF-AC64-BB581A8E27B9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361424f-a255-4b6d-8f49-eb6be8c0a325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2025-04-11T04:39:40Z</dcterms:created>
  <dcterms:modified xsi:type="dcterms:W3CDTF">2025-04-11T04:39:41Z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