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F9DF-A875-43DA-A45A-24DCD4F9C83F}" type="datetimeFigureOut">
              <a:rPr lang="en-IN" smtClean="0"/>
              <a:t>13-Apr-26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9FEB-8AA7-4C34-957A-8A320936F1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52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F9DF-A875-43DA-A45A-24DCD4F9C83F}" type="datetimeFigureOut">
              <a:rPr lang="en-IN" smtClean="0"/>
              <a:t>13-Apr-26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9FEB-8AA7-4C34-957A-8A320936F1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1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1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0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7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1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9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1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0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B7212F669CE41A9DA6ED368259BD3" ma:contentTypeVersion="14" ma:contentTypeDescription="Create a new document." ma:contentTypeScope="" ma:versionID="ab42b54b70872919f170e45497a33acc">
  <xsd:schema xmlns:xsd="http://www.w3.org/2001/XMLSchema" xmlns:xs="http://www.w3.org/2001/XMLSchema" xmlns:p="http://schemas.microsoft.com/office/2006/metadata/properties" xmlns:ns3="abc44005-819b-41a4-bc80-d9032f58cd0a" xmlns:ns4="768b2355-6a64-493a-a11d-799e116891ca" targetNamespace="http://schemas.microsoft.com/office/2006/metadata/properties" ma:root="true" ma:fieldsID="0caa2e9f040cca906dcb61f459dcb52b" ns3:_="" ns4:_="">
    <xsd:import namespace="abc44005-819b-41a4-bc80-d9032f58cd0a"/>
    <xsd:import namespace="768b2355-6a64-493a-a11d-799e116891c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44005-819b-41a4-bc80-d9032f58cd0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b2355-6a64-493a-a11d-799e116891c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c44005-819b-41a4-bc80-d9032f58cd0a" xsi:nil="true"/>
  </documentManagement>
</p:properties>
</file>

<file path=customXml/itemProps1.xml><?xml version="1.0" encoding="utf-8"?>
<ds:datastoreItem xmlns:ds="http://schemas.openxmlformats.org/officeDocument/2006/customXml" ds:itemID="{54A2FD6B-7F28-4D09-A2DC-B16894A26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44005-819b-41a4-bc80-d9032f58cd0a"/>
    <ds:schemaRef ds:uri="768b2355-6a64-493a-a11d-799e11689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4AA7E-276B-4C1E-8E9A-B990B48512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1A303-3724-4054-898B-43342F29B3EB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768b2355-6a64-493a-a11d-799e116891ca"/>
    <ds:schemaRef ds:uri="abc44005-819b-41a4-bc80-d9032f58cd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Pereira</dc:creator>
  <cp:lastModifiedBy>Eric Pereira</cp:lastModifiedBy>
  <cp:revision>1</cp:revision>
  <dcterms:created xsi:type="dcterms:W3CDTF">2026-04-13T10:23:36Z</dcterms:created>
  <dcterms:modified xsi:type="dcterms:W3CDTF">2026-04-13T10:23:37Z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0x0101000D5B7212F669CE41A9DA6ED368259BD3</vt:lpwstr>
  </property>
</Properties>
</file>