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848-5C30-4501-80D9-5E6E06AC735D}" type="datetimeFigureOut">
              <a:rPr lang="en-US" smtClean="0"/>
              <a:t>06-Jan-26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B5DF-D85E-48F8-A061-A9FAAD7B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E848-5C30-4501-80D9-5E6E06AC735D}" type="datetimeFigureOut">
              <a:rPr lang="en-US" smtClean="0"/>
              <a:t>06-Jan-26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9B5DF-D85E-48F8-A061-A9FAAD7B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0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3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4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9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4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8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8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9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2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4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10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f57e0c4ac808d31ed1fe21c2a59a5c7e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867cebab7083f9c4047bfaed07537ebc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0009C33F-1CAE-417B-A87F-F7DB5E0218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F11A93-6479-441C-A992-85009AE1F3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F1EF8B-0243-4A1D-9CFD-2D78A4D9F8CC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c361424f-a255-4b6d-8f49-eb6be8c0a325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2026-01-06T12:41:26Z</dcterms:created>
  <dcterms:modified xsi:type="dcterms:W3CDTF">2026-01-06T12:41:27Z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