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20FD-9C18-4C05-8B8A-8343C70FF92F}" type="datetimeFigureOut">
              <a:rPr lang="en-US" smtClean="0"/>
              <a:t>09-Jul-25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6D11-FFD1-4552-8826-0A77AC077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9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F20FD-9C18-4C05-8B8A-8343C70FF92F}" type="datetimeFigureOut">
              <a:rPr lang="en-US" smtClean="0"/>
              <a:t>09-Jul-25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B6D11-FFD1-4552-8826-0A77AC077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8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43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76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70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48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49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27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50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5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70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35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96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54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C83BABFE142C47A283237381D207A8" ma:contentTypeVersion="11" ma:contentTypeDescription="Create a new document." ma:contentTypeScope="" ma:versionID="949c377462ef44c124b6ca1b2515021f">
  <xsd:schema xmlns:xsd="http://www.w3.org/2001/XMLSchema" xmlns:xs="http://www.w3.org/2001/XMLSchema" xmlns:p="http://schemas.microsoft.com/office/2006/metadata/properties" xmlns:ns3="c361424f-a255-4b6d-8f49-eb6be8c0a325" targetNamespace="http://schemas.microsoft.com/office/2006/metadata/properties" ma:root="true" ma:fieldsID="f3d80e4140e9e58e44c48a21715383a3" ns3:_="">
    <xsd:import namespace="c361424f-a255-4b6d-8f49-eb6be8c0a325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61424f-a255-4b6d-8f49-eb6be8c0a325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361424f-a255-4b6d-8f49-eb6be8c0a325" xsi:nil="true"/>
  </documentManagement>
</p:properties>
</file>

<file path=customXml/itemProps1.xml><?xml version="1.0" encoding="utf-8"?>
<ds:datastoreItem xmlns:ds="http://schemas.openxmlformats.org/officeDocument/2006/customXml" ds:itemID="{617C0B54-035E-4250-8898-E13756E5BD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61424f-a255-4b6d-8f49-eb6be8c0a3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41BAE9-1333-4D03-90E4-2A8ABE8E6B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B73061-14DA-43DA-8B3B-B050116B4C0F}">
  <ds:schemaRefs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c361424f-a255-4b6d-8f49-eb6be8c0a32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Dipali Kanaujiya</dc:creator>
  <cp:lastModifiedBy>Dipali Kanaujiya</cp:lastModifiedBy>
  <cp:revision>1</cp:revision>
  <dcterms:created xsi:type="dcterms:W3CDTF">2025-07-09T07:13:34Z</dcterms:created>
  <dcterms:modified xsi:type="dcterms:W3CDTF">2025-07-09T07:13:34Z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0x01010029C83BABFE142C47A283237381D207A8</vt:lpwstr>
  </property>
</Properties>
</file>