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FB18-63D5-4F54-9027-949248C2B7D9}" type="datetimeFigureOut">
              <a:rPr lang="en-US" smtClean="0"/>
              <a:t>10-Jun-26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04B1-7E65-4708-94A6-75A7F0AEF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5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9FB18-63D5-4F54-9027-949248C2B7D9}" type="datetimeFigureOut">
              <a:rPr lang="en-US" smtClean="0"/>
              <a:t>10-Jun-26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04B1-7E65-4708-94A6-75A7F0AEF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01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91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37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7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55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53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3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01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26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90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99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24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C83BABFE142C47A283237381D207A8" ma:contentTypeVersion="11" ma:contentTypeDescription="Create a new document." ma:contentTypeScope="" ma:versionID="29a966f93346bb2e74bbc2407a0e09a4">
  <xsd:schema xmlns:xsd="http://www.w3.org/2001/XMLSchema" xmlns:xs="http://www.w3.org/2001/XMLSchema" xmlns:p="http://schemas.microsoft.com/office/2006/metadata/properties" xmlns:ns3="c361424f-a255-4b6d-8f49-eb6be8c0a325" targetNamespace="http://schemas.microsoft.com/office/2006/metadata/properties" ma:root="true" ma:fieldsID="0481d1028822432e3dc87493b46d7f9e" ns3:_="">
    <xsd:import namespace="c361424f-a255-4b6d-8f49-eb6be8c0a325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61424f-a255-4b6d-8f49-eb6be8c0a325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361424f-a255-4b6d-8f49-eb6be8c0a325" xsi:nil="true"/>
  </documentManagement>
</p:properties>
</file>

<file path=customXml/itemProps1.xml><?xml version="1.0" encoding="utf-8"?>
<ds:datastoreItem xmlns:ds="http://schemas.openxmlformats.org/officeDocument/2006/customXml" ds:itemID="{B42B200F-19F9-42FC-BE76-8CF6BFF831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61424f-a255-4b6d-8f49-eb6be8c0a3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20488A-93D4-4CAC-A3A4-074481EE0C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D68D8F-265B-41EE-97E9-EDAFCB813180}">
  <ds:schemaRefs>
    <ds:schemaRef ds:uri="http://purl.org/dc/dcmitype/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c361424f-a255-4b6d-8f49-eb6be8c0a32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Dipali Kanaujiya</dc:creator>
  <cp:lastModifiedBy>Dipali Kanaujiya</cp:lastModifiedBy>
  <cp:revision>1</cp:revision>
  <dcterms:created xsi:type="dcterms:W3CDTF">2026-06-10T11:36:25Z</dcterms:created>
  <dcterms:modified xsi:type="dcterms:W3CDTF">2026-06-10T11:36:26Z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0x01010029C83BABFE142C47A283237381D207A8</vt:lpwstr>
  </property>
</Properties>
</file>