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2C49-7AE0-4165-832E-6E47044FB1B8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C533-2BAF-4080-B189-19DFD426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3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D2C49-7AE0-4165-832E-6E47044FB1B8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C533-2BAF-4080-B189-19DFD426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4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22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3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9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8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4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8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8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2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3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9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2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Heena Chaurasia</dc:creator>
  <cp:lastModifiedBy>Heena Chaurasia</cp:lastModifiedBy>
  <cp:revision>1</cp:revision>
  <dcterms:created xsi:type="dcterms:W3CDTF">2023-03-10T06:09:56Z</dcterms:created>
  <dcterms:modified xsi:type="dcterms:W3CDTF">2023-03-10T06:09:56Z</dcterms:modified>
</cp:coreProperties>
</file>