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933D-BB4C-4D2C-B755-0D4E671A8E36}" type="datetimeFigureOut">
              <a:rPr lang="en-US" smtClean="0"/>
              <a:t>11-May-26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733-8450-4463-A223-A38BD0FB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2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933D-BB4C-4D2C-B755-0D4E671A8E36}" type="datetimeFigureOut">
              <a:rPr lang="en-US" smtClean="0"/>
              <a:t>11-May-26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6733-8450-4463-A223-A38BD0FB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8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2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7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1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29a966f93346bb2e74bbc2407a0e09a4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0481d1028822432e3dc87493b46d7f9e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3206912D-8D29-475A-957E-CCBCFD68C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09FD1D-1BD2-41E0-9423-B2DB7CB911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95275-4D06-4FA9-9438-191222794610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c361424f-a255-4b6d-8f49-eb6be8c0a32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2026-05-11T12:39:21Z</dcterms:created>
  <dcterms:modified xsi:type="dcterms:W3CDTF">2026-05-11T12:39:21Z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