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E3BE-F305-4C54-B647-F367A2A33FD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742C-DA76-4DA2-AA52-70E9FDAF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9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E3BE-F305-4C54-B647-F367A2A33FD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6742C-DA76-4DA2-AA52-70E9FDAF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4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1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5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3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3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4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8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4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90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Heena Chaurasia</dc:creator>
  <cp:lastModifiedBy>Heena Chaurasia</cp:lastModifiedBy>
  <cp:revision>1</cp:revision>
  <dcterms:created xsi:type="dcterms:W3CDTF">2023-10-13T06:03:11Z</dcterms:created>
  <dcterms:modified xsi:type="dcterms:W3CDTF">2023-10-13T06:03:11Z</dcterms:modified>
</cp:coreProperties>
</file>