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FCDFE-B1FD-46BE-B404-067255569027}" type="datetimeFigureOut">
              <a:rPr lang="en-US" smtClean="0"/>
              <a:t>14-Oct-26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982B0-2EF2-4D04-96BF-8726856725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093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CFCDFE-B1FD-46BE-B404-067255569027}" type="datetimeFigureOut">
              <a:rPr lang="en-US" smtClean="0"/>
              <a:t>14-Oct-26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982B0-2EF2-4D04-96BF-8726856725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292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621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237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44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458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113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581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933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373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683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3354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865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7186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5702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2960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C83BABFE142C47A283237381D207A8" ma:contentTypeVersion="11" ma:contentTypeDescription="Create a new document." ma:contentTypeScope="" ma:versionID="29a966f93346bb2e74bbc2407a0e09a4">
  <xsd:schema xmlns:xsd="http://www.w3.org/2001/XMLSchema" xmlns:xs="http://www.w3.org/2001/XMLSchema" xmlns:p="http://schemas.microsoft.com/office/2006/metadata/properties" xmlns:ns3="c361424f-a255-4b6d-8f49-eb6be8c0a325" targetNamespace="http://schemas.microsoft.com/office/2006/metadata/properties" ma:root="true" ma:fieldsID="0481d1028822432e3dc87493b46d7f9e" ns3:_="">
    <xsd:import namespace="c361424f-a255-4b6d-8f49-eb6be8c0a325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_activity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61424f-a255-4b6d-8f49-eb6be8c0a325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_activity" ma:index="9" nillable="true" ma:displayName="_activity" ma:hidden="true" ma:internalName="_activity">
      <xsd:simpleType>
        <xsd:restriction base="dms:Note"/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c361424f-a255-4b6d-8f49-eb6be8c0a325" xsi:nil="true"/>
  </documentManagement>
</p:properties>
</file>

<file path=customXml/itemProps1.xml><?xml version="1.0" encoding="utf-8"?>
<ds:datastoreItem xmlns:ds="http://schemas.openxmlformats.org/officeDocument/2006/customXml" ds:itemID="{5B79011E-9CF7-4964-9A34-6DECA83812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61424f-a255-4b6d-8f49-eb6be8c0a32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BC006B3-DE31-4E52-A0E9-2D1327B922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90C6921-CA23-42C7-AFDE-B8325531CD92}">
  <ds:schemaRefs>
    <ds:schemaRef ds:uri="c361424f-a255-4b6d-8f49-eb6be8c0a325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Dipali Kanaujiya</dc:creator>
  <cp:lastModifiedBy>Dipali Kanaujiya</cp:lastModifiedBy>
  <cp:revision>1</cp:revision>
  <dcterms:created xsi:type="dcterms:W3CDTF">2026-10-14T11:20:42Z</dcterms:created>
  <dcterms:modified xsi:type="dcterms:W3CDTF">2026-10-14T11:20:43Z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0x01010029C83BABFE142C47A283237381D207A8</vt:lpwstr>
  </property>
</Properties>
</file>