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70A6-E0FC-491F-BB25-6295C182506A}" type="datetimeFigureOut">
              <a:rPr lang="en-US" smtClean="0"/>
              <a:t>08-Sep-26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6FAB8-6984-43D9-ABC8-429E11B27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228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70A6-E0FC-491F-BB25-6295C182506A}" type="datetimeFigureOut">
              <a:rPr lang="en-US" smtClean="0"/>
              <a:t>08-Sep-26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6FAB8-6984-43D9-ABC8-429E11B27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26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285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198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94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31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089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024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54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364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338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554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442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877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67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607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C83BABFE142C47A283237381D207A8" ma:contentTypeVersion="11" ma:contentTypeDescription="Create a new document." ma:contentTypeScope="" ma:versionID="29a966f93346bb2e74bbc2407a0e09a4">
  <xsd:schema xmlns:xsd="http://www.w3.org/2001/XMLSchema" xmlns:xs="http://www.w3.org/2001/XMLSchema" xmlns:p="http://schemas.microsoft.com/office/2006/metadata/properties" xmlns:ns3="c361424f-a255-4b6d-8f49-eb6be8c0a325" targetNamespace="http://schemas.microsoft.com/office/2006/metadata/properties" ma:root="true" ma:fieldsID="0481d1028822432e3dc87493b46d7f9e" ns3:_="">
    <xsd:import namespace="c361424f-a255-4b6d-8f49-eb6be8c0a325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_activity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61424f-a255-4b6d-8f49-eb6be8c0a325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9" nillable="true" ma:displayName="_activity" ma:hidden="true" ma:internalName="_activity">
      <xsd:simpleType>
        <xsd:restriction base="dms:Note"/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361424f-a255-4b6d-8f49-eb6be8c0a325" xsi:nil="true"/>
  </documentManagement>
</p:properties>
</file>

<file path=customXml/itemProps1.xml><?xml version="1.0" encoding="utf-8"?>
<ds:datastoreItem xmlns:ds="http://schemas.openxmlformats.org/officeDocument/2006/customXml" ds:itemID="{5811D473-672E-42C5-B5D8-843FD10530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61424f-a255-4b6d-8f49-eb6be8c0a3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0E3962-5546-4915-AC93-4E37988844A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477088-A2E0-4655-9F72-05AB4432C787}">
  <ds:schemaRefs>
    <ds:schemaRef ds:uri="c361424f-a255-4b6d-8f49-eb6be8c0a325"/>
    <ds:schemaRef ds:uri="http://purl.org/dc/dcmitype/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Dipali Kanaujiya</dc:creator>
  <cp:lastModifiedBy>Dipali Kanaujiya</cp:lastModifiedBy>
  <cp:revision>1</cp:revision>
  <dcterms:created xsi:type="dcterms:W3CDTF">2026-09-08T12:15:51Z</dcterms:created>
  <dcterms:modified xsi:type="dcterms:W3CDTF">2026-09-08T12:15:52Z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0x01010029C83BABFE142C47A283237381D207A8</vt:lpwstr>
  </property>
</Properties>
</file>