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51EB-4294-4282-ACC5-676900FEC193}" type="datetimeFigureOut">
              <a:rPr lang="en-US" smtClean="0"/>
              <a:t>11-Nov-25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9A8-6E73-4F8C-8B52-D94DAF1C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51EB-4294-4282-ACC5-676900FEC193}" type="datetimeFigureOut">
              <a:rPr lang="en-US" smtClean="0"/>
              <a:t>11-Nov-25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C9A8-6E73-4F8C-8B52-D94DAF1C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4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4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2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4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1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8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2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9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7463693d8118955813646ca46b8171e6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299034ef6d7928500d9ea6a524dbd716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41FD47CC-D656-4C0B-8A08-2AB1C92FC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2B1161-732A-4E59-9CAD-BD47F8E48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422157-D9E1-4AD1-8F20-55B0CD84AF25}">
  <ds:schemaRefs>
    <ds:schemaRef ds:uri="http://purl.org/dc/terms/"/>
    <ds:schemaRef ds:uri="http://purl.org/dc/dcmitype/"/>
    <ds:schemaRef ds:uri="c361424f-a255-4b6d-8f49-eb6be8c0a325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2025-11-11T06:50:17Z</dcterms:created>
  <dcterms:modified xsi:type="dcterms:W3CDTF">2025-11-11T06:50:17Z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