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FF4F-5E46-4E86-9938-64C974EE3DCE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7CFEA-19C8-42E3-91BF-4925787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7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7CFEA-19C8-42E3-91BF-4925787551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2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8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0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7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66CB6-DFFF-44A7-B2D0-754E365E575C}" type="datetimeFigureOut">
              <a:rPr lang="en-US" smtClean="0"/>
              <a:t>16-May-16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E4C4-E7E0-4126-8C02-6A5E3B8B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6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810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Welcome to MF Click</a:t>
            </a:r>
            <a:endParaRPr lang="en-US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filling up all details select Submit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8485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4191000" y="5351057"/>
            <a:ext cx="623248" cy="7210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for Provisional order Received &amp; then go on view your order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91" y="1447800"/>
            <a:ext cx="751310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4648200" y="5410199"/>
            <a:ext cx="484632" cy="7704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743200" y="3886200"/>
            <a:ext cx="1219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order book, here you can edit or delete your order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7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4419600" y="4800600"/>
            <a:ext cx="6096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do Redemption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4406"/>
            <a:ext cx="8153400" cy="56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1981200" y="392386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 on Redeem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77239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>
            <a:off x="5105400" y="2667000"/>
            <a:ext cx="6858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redemption always mention Units &amp; then submit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399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5190130" y="3962400"/>
            <a:ext cx="5334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order book here you can delete &amp; modify order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3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5486400" y="3429000"/>
            <a:ext cx="11430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Confirmation note for MFSS </a:t>
            </a:r>
            <a:br>
              <a:rPr lang="en-US" dirty="0" smtClean="0"/>
            </a:br>
            <a:r>
              <a:rPr lang="en-US" dirty="0" smtClean="0"/>
              <a:t>report no 1106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4675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>
            <a:off x="1752600" y="525780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029200" y="2895600"/>
            <a:ext cx="381000" cy="2115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089176" y="2827327"/>
            <a:ext cx="609600" cy="279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419600" y="39624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934200" y="39624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marL="3200400" lvl="7" indent="0" algn="just">
              <a:buNone/>
            </a:pPr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43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MF Click?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600200"/>
            <a:ext cx="76961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 flipH="1">
            <a:off x="5029200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check non registered clients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5438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5867400" y="3200400"/>
            <a:ext cx="9144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select client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5334000" y="3657600"/>
            <a:ext cx="2286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view to get client details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828800"/>
            <a:ext cx="6781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2895600" y="4144370"/>
            <a:ext cx="9144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on GO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5943600" y="4191000"/>
            <a:ext cx="9906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MFSS Registration status , Auto Pay in &amp; Balance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3442079" y="3581400"/>
            <a:ext cx="8382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6751090" y="3610970"/>
            <a:ext cx="1005385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057400" y="3657600"/>
            <a:ext cx="1447800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How to Purchase Scheme</a:t>
            </a:r>
            <a:br>
              <a:rPr lang="en-US" sz="3200" dirty="0" smtClean="0"/>
            </a:br>
            <a:r>
              <a:rPr lang="en-US" sz="3200" dirty="0" smtClean="0"/>
              <a:t>Order above Rs.1,99,999 is High Value</a:t>
            </a:r>
            <a:br>
              <a:rPr lang="en-US" sz="3200" dirty="0" smtClean="0"/>
            </a:br>
            <a:r>
              <a:rPr lang="en-US" sz="3200" dirty="0" smtClean="0"/>
              <a:t>any order below that is Normal order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98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Purchase Order Steps</a:t>
            </a:r>
            <a:br>
              <a:rPr lang="en-US" sz="3200" dirty="0" smtClean="0"/>
            </a:br>
            <a:r>
              <a:rPr lang="en-US" sz="3200" dirty="0" smtClean="0"/>
              <a:t>Time limit for high value order :12.30 pm</a:t>
            </a:r>
            <a:br>
              <a:rPr lang="en-US" sz="3200" dirty="0" smtClean="0"/>
            </a:br>
            <a:r>
              <a:rPr lang="en-US" sz="3200" dirty="0" smtClean="0"/>
              <a:t>Time limit for Normal order :2.00pm</a:t>
            </a:r>
            <a:endParaRPr lang="en-US" sz="32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486400" y="19812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105400" y="4114800"/>
            <a:ext cx="1447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105400" y="4724400"/>
            <a:ext cx="1371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110</Words>
  <Application>Microsoft Office PowerPoint</Application>
  <PresentationFormat>On-screen Show (4:3)</PresentationFormat>
  <Paragraphs>23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Welcome to MF Click</vt:lpstr>
      <vt:lpstr>Where to find MF Click?</vt:lpstr>
      <vt:lpstr>How to check non registered clients</vt:lpstr>
      <vt:lpstr>How to select client </vt:lpstr>
      <vt:lpstr>Click on view to get client details</vt:lpstr>
      <vt:lpstr>Select on GO </vt:lpstr>
      <vt:lpstr>Check MFSS Registration status , Auto Pay in &amp; Balance</vt:lpstr>
      <vt:lpstr>How to Purchase Scheme Order above Rs.1,99,999 is High Value any order below that is Normal order </vt:lpstr>
      <vt:lpstr>Purchase Order Steps Time limit for high value order :12.30 pm Time limit for Normal order :2.00pm</vt:lpstr>
      <vt:lpstr>After filling up all details select Submit</vt:lpstr>
      <vt:lpstr>Check for Provisional order Received &amp; then go on view your order</vt:lpstr>
      <vt:lpstr>Check order book, here you can edit or delete your order </vt:lpstr>
      <vt:lpstr>How to do Redemption</vt:lpstr>
      <vt:lpstr>Select on Redeem</vt:lpstr>
      <vt:lpstr>For redemption always mention Units &amp; then submit</vt:lpstr>
      <vt:lpstr>Check order book here you can delete &amp; modify order</vt:lpstr>
      <vt:lpstr>Confirmation note for MFSS  report no 1106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Mutual Fund </dc:title>
  <dc:creator>Khushboo J. Shah</dc:creator>
  <cp:lastModifiedBy>Khushboo J. Shah</cp:lastModifiedBy>
  <cp:revision>16</cp:revision>
  <dcterms:created xsi:type="dcterms:W3CDTF">2016-05-16T10:18:26Z</dcterms:created>
  <dcterms:modified xsi:type="dcterms:W3CDTF">2016-05-16T13:36:30Z</dcterms:modified>
</cp:coreProperties>
</file>